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sldIdLst>
    <p:sldId id="256" r:id="rId2"/>
    <p:sldId id="375" r:id="rId3"/>
    <p:sldId id="381" r:id="rId4"/>
    <p:sldId id="384" r:id="rId5"/>
    <p:sldId id="392" r:id="rId6"/>
    <p:sldId id="429" r:id="rId7"/>
    <p:sldId id="430" r:id="rId8"/>
    <p:sldId id="431" r:id="rId9"/>
    <p:sldId id="432" r:id="rId10"/>
    <p:sldId id="433" r:id="rId11"/>
    <p:sldId id="434" r:id="rId12"/>
    <p:sldId id="435" r:id="rId13"/>
    <p:sldId id="436" r:id="rId14"/>
    <p:sldId id="437" r:id="rId15"/>
    <p:sldId id="438" r:id="rId16"/>
    <p:sldId id="446" r:id="rId17"/>
    <p:sldId id="390" r:id="rId18"/>
    <p:sldId id="385" r:id="rId19"/>
    <p:sldId id="386" r:id="rId20"/>
    <p:sldId id="391" r:id="rId21"/>
    <p:sldId id="424" r:id="rId22"/>
    <p:sldId id="426" r:id="rId23"/>
    <p:sldId id="427" r:id="rId24"/>
    <p:sldId id="428" r:id="rId25"/>
    <p:sldId id="425" r:id="rId26"/>
    <p:sldId id="382" r:id="rId27"/>
    <p:sldId id="439" r:id="rId28"/>
    <p:sldId id="440" r:id="rId29"/>
    <p:sldId id="441" r:id="rId30"/>
    <p:sldId id="442" r:id="rId31"/>
    <p:sldId id="443" r:id="rId32"/>
    <p:sldId id="444" r:id="rId33"/>
    <p:sldId id="387" r:id="rId34"/>
    <p:sldId id="388" r:id="rId35"/>
    <p:sldId id="389" r:id="rId36"/>
    <p:sldId id="447" r:id="rId37"/>
    <p:sldId id="448" r:id="rId38"/>
    <p:sldId id="449" r:id="rId39"/>
    <p:sldId id="450" r:id="rId40"/>
    <p:sldId id="376" r:id="rId41"/>
    <p:sldId id="393" r:id="rId42"/>
    <p:sldId id="451" r:id="rId43"/>
    <p:sldId id="394" r:id="rId44"/>
    <p:sldId id="452" r:id="rId45"/>
    <p:sldId id="453" r:id="rId46"/>
    <p:sldId id="454" r:id="rId47"/>
    <p:sldId id="445" r:id="rId48"/>
    <p:sldId id="396" r:id="rId49"/>
    <p:sldId id="397" r:id="rId50"/>
    <p:sldId id="398" r:id="rId51"/>
    <p:sldId id="399" r:id="rId52"/>
    <p:sldId id="400" r:id="rId53"/>
    <p:sldId id="401" r:id="rId54"/>
    <p:sldId id="402" r:id="rId55"/>
    <p:sldId id="404" r:id="rId56"/>
    <p:sldId id="407" r:id="rId57"/>
    <p:sldId id="455" r:id="rId58"/>
    <p:sldId id="408" r:id="rId59"/>
    <p:sldId id="456" r:id="rId60"/>
    <p:sldId id="409" r:id="rId61"/>
    <p:sldId id="457" r:id="rId62"/>
    <p:sldId id="410" r:id="rId63"/>
    <p:sldId id="458" r:id="rId64"/>
    <p:sldId id="459" r:id="rId65"/>
    <p:sldId id="411" r:id="rId66"/>
    <p:sldId id="460" r:id="rId67"/>
    <p:sldId id="413" r:id="rId68"/>
    <p:sldId id="414" r:id="rId69"/>
    <p:sldId id="415" r:id="rId70"/>
    <p:sldId id="416" r:id="rId71"/>
    <p:sldId id="417" r:id="rId72"/>
    <p:sldId id="418" r:id="rId73"/>
    <p:sldId id="419" r:id="rId74"/>
    <p:sldId id="412" r:id="rId75"/>
    <p:sldId id="420" r:id="rId76"/>
    <p:sldId id="421" r:id="rId77"/>
    <p:sldId id="422" r:id="rId78"/>
    <p:sldId id="423" r:id="rId79"/>
    <p:sldId id="380" r:id="rId80"/>
    <p:sldId id="383" r:id="rId81"/>
    <p:sldId id="284" r:id="rId82"/>
    <p:sldId id="285" r:id="rId8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12</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64</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2018/7/19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2018/7/19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2018/7/19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2018/7/19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50.png"/><Relationship Id="rId4" Type="http://schemas.openxmlformats.org/officeDocument/2006/relationships/image" Target="../media/image49.png"/></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81.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p>
          <a:p>
            <a:r>
              <a:rPr lang="zh-CN" altLang="en-US" sz="2400" b="1" dirty="0">
                <a:solidFill>
                  <a:srgbClr val="00B050"/>
                </a:solidFill>
                <a:latin typeface="FangSong" panose="02010609060101010101" pitchFamily="49" charset="-122"/>
                <a:ea typeface="FangSong" panose="02010609060101010101" pitchFamily="49" charset="-122"/>
              </a:rPr>
              <a:t>比如：即使你有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个老婆，也不能一个月把孩子生下来。</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r>
              <a:rPr lang="zh-CN" altLang="en-US" sz="2400" b="1" dirty="0">
                <a:solidFill>
                  <a:srgbClr val="00B050"/>
                </a:solidFill>
                <a:latin typeface="FangSong" panose="02010609060101010101" pitchFamily="49" charset="-122"/>
                <a:ea typeface="FangSong" panose="02010609060101010101" pitchFamily="49" charset="-122"/>
              </a:rPr>
              <a:t>比如：当你有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个老婆，就会要生更多的孩子。</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r>
              <a:rPr lang="zh-CN" altLang="en-US" sz="2400" b="1" dirty="0">
                <a:solidFill>
                  <a:srgbClr val="00B050"/>
                </a:solidFill>
                <a:latin typeface="FangSong" panose="02010609060101010101" pitchFamily="49" charset="-122"/>
                <a:ea typeface="FangSong" panose="02010609060101010101" pitchFamily="49" charset="-122"/>
              </a:rPr>
              <a:t>比如：你要设法让每个老婆都在干活，别让她们闲着。</a:t>
            </a:r>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https://</a:t>
            </a:r>
            <a:r>
              <a:rPr lang="en-US" altLang="zh-CN" sz="2400" b="1" dirty="0" err="1">
                <a:latin typeface="仿宋" panose="02010609060101010101" pitchFamily="49" charset="-122"/>
                <a:ea typeface="仿宋" panose="02010609060101010101" pitchFamily="49" charset="-122"/>
                <a:cs typeface="+mn-ea"/>
                <a:sym typeface="+mn-lt"/>
              </a:rPr>
              <a:t>blog.csdn.net</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javazejian</a:t>
            </a:r>
            <a:r>
              <a:rPr lang="en-US" altLang="zh-CN" sz="2400" b="1" dirty="0">
                <a:latin typeface="仿宋" panose="02010609060101010101" pitchFamily="49" charset="-122"/>
                <a:ea typeface="仿宋" panose="02010609060101010101" pitchFamily="49" charset="-122"/>
                <a:cs typeface="+mn-ea"/>
                <a:sym typeface="+mn-lt"/>
              </a:rPr>
              <a:t>/article/details/72828483</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378565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多线程并发的执行，之间通过某种 共享 状态来同步，只有当状态满足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条件，才能触发线程执行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这个共同的语义可以称之为同步器。可以认为以上所有的锁机制都可以基于同步器定制来实现的。而</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java.util.concurrent</a:t>
            </a:r>
            <a:r>
              <a:rPr lang="en-US" altLang="zh-Han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里的思想是 将这些场景抽象出来的语义通过统一的同步框架来支持。</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里所有的这些锁机制都是基于 </a:t>
            </a:r>
            <a:r>
              <a:rPr lang="en-US" altLang="zh-Hans" sz="2400" b="1" dirty="0">
                <a:latin typeface="仿宋" panose="02010609060101010101" pitchFamily="49" charset="-122"/>
                <a:ea typeface="仿宋" panose="02010609060101010101" pitchFamily="49" charset="-122"/>
                <a:cs typeface="+mn-ea"/>
                <a:sym typeface="+mn-lt"/>
              </a:rPr>
              <a:t>AQS </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AbstractQueuedSynchronizer</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框架上构建的。</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1384995"/>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现代处理器为了提升数据存取的效率在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CPU</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内部都加了</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L1,L2,L3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这样的三级缓存</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(Cache)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p>
          <a:p>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74497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当多个线程访问同一个对象时，如果不用考虑这些线程在运行时环境下的调度和交替运行，也不需要进行额外的同步，或者在调用方进行任何其他的协调操作，调用这个对象的行为都可以获取正确的结果，那这个对象是线程安全的。</a:t>
            </a:r>
            <a:endParaRPr lang="en-US" altLang="zh-CN" sz="28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75111" y="0"/>
            <a:ext cx="4193091" cy="6858000"/>
          </a:xfrm>
          <a:prstGeom prst="rect">
            <a:avLst/>
          </a:prstGeom>
        </p:spPr>
      </p:pic>
    </p:spTree>
    <p:extLst>
      <p:ext uri="{BB962C8B-B14F-4D97-AF65-F5344CB8AC3E}">
        <p14:creationId xmlns:p14="http://schemas.microsoft.com/office/powerpoint/2010/main" val="148226869"/>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0113" y="0"/>
            <a:ext cx="4193091" cy="6858000"/>
          </a:xfrm>
          <a:prstGeom prst="rect">
            <a:avLst/>
          </a:prstGeom>
        </p:spPr>
      </p:pic>
    </p:spTree>
    <p:extLst>
      <p:ext uri="{BB962C8B-B14F-4D97-AF65-F5344CB8AC3E}">
        <p14:creationId xmlns:p14="http://schemas.microsoft.com/office/powerpoint/2010/main" val="281281826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8254" y="0"/>
            <a:ext cx="4193091" cy="6858000"/>
          </a:xfrm>
          <a:prstGeom prst="rect">
            <a:avLst/>
          </a:prstGeom>
        </p:spPr>
      </p:pic>
    </p:spTree>
    <p:extLst>
      <p:ext uri="{BB962C8B-B14F-4D97-AF65-F5344CB8AC3E}">
        <p14:creationId xmlns:p14="http://schemas.microsoft.com/office/powerpoint/2010/main" val="224993546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9454" y="0"/>
            <a:ext cx="4193091" cy="6858000"/>
          </a:xfrm>
          <a:prstGeom prst="rect">
            <a:avLst/>
          </a:prstGeom>
        </p:spPr>
      </p:pic>
    </p:spTree>
    <p:extLst>
      <p:ext uri="{BB962C8B-B14F-4D97-AF65-F5344CB8AC3E}">
        <p14:creationId xmlns:p14="http://schemas.microsoft.com/office/powerpoint/2010/main" val="3900928236"/>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5101" y="0"/>
            <a:ext cx="4193091" cy="6858000"/>
          </a:xfrm>
          <a:prstGeom prst="rect">
            <a:avLst/>
          </a:prstGeom>
        </p:spPr>
      </p:pic>
    </p:spTree>
    <p:extLst>
      <p:ext uri="{BB962C8B-B14F-4D97-AF65-F5344CB8AC3E}">
        <p14:creationId xmlns:p14="http://schemas.microsoft.com/office/powerpoint/2010/main" val="2741813305"/>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48244" y="0"/>
            <a:ext cx="4193091" cy="6858000"/>
          </a:xfrm>
          <a:prstGeom prst="rect">
            <a:avLst/>
          </a:prstGeom>
        </p:spPr>
      </p:pic>
    </p:spTree>
    <p:extLst>
      <p:ext uri="{BB962C8B-B14F-4D97-AF65-F5344CB8AC3E}">
        <p14:creationId xmlns:p14="http://schemas.microsoft.com/office/powerpoint/2010/main" val="82559962"/>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14498" y="0"/>
            <a:ext cx="4193091" cy="6858000"/>
          </a:xfrm>
          <a:prstGeom prst="rect">
            <a:avLst/>
          </a:prstGeom>
        </p:spPr>
      </p:pic>
    </p:spTree>
    <p:extLst>
      <p:ext uri="{BB962C8B-B14F-4D97-AF65-F5344CB8AC3E}">
        <p14:creationId xmlns:p14="http://schemas.microsoft.com/office/powerpoint/2010/main" val="3765615403"/>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6631</TotalTime>
  <Words>21987</Words>
  <Application>Microsoft Macintosh PowerPoint</Application>
  <PresentationFormat>宽屏</PresentationFormat>
  <Paragraphs>1092</Paragraphs>
  <Slides>82</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82</vt:i4>
      </vt:variant>
    </vt:vector>
  </HeadingPairs>
  <TitlesOfParts>
    <vt:vector size="90"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1124</cp:revision>
  <dcterms:created xsi:type="dcterms:W3CDTF">2018-01-27T02:13:00Z</dcterms:created>
  <dcterms:modified xsi:type="dcterms:W3CDTF">2018-07-19T07:51:09Z</dcterms:modified>
</cp:coreProperties>
</file>